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4"/>
  </p:handoutMasterIdLst>
  <p:sldIdLst>
    <p:sldId id="258" r:id="rId2"/>
    <p:sldId id="256" r:id="rId3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123" d="100"/>
          <a:sy n="123" d="100"/>
        </p:scale>
        <p:origin x="-114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71054"/>
          </a:xfrm>
          <a:prstGeom prst="rect">
            <a:avLst/>
          </a:prstGeom>
        </p:spPr>
        <p:txBody>
          <a:bodyPr vert="horz" lIns="94220" tIns="47110" rIns="94220" bIns="4711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40" cy="471054"/>
          </a:xfrm>
          <a:prstGeom prst="rect">
            <a:avLst/>
          </a:prstGeom>
        </p:spPr>
        <p:txBody>
          <a:bodyPr vert="horz" lIns="94220" tIns="47110" rIns="94220" bIns="47110" rtlCol="0"/>
          <a:lstStyle>
            <a:lvl1pPr algn="r">
              <a:defRPr sz="1200"/>
            </a:lvl1pPr>
          </a:lstStyle>
          <a:p>
            <a:fld id="{621E2555-546C-41E6-85C6-CD9AFF950C9E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3"/>
            <a:ext cx="3077740" cy="471053"/>
          </a:xfrm>
          <a:prstGeom prst="rect">
            <a:avLst/>
          </a:prstGeom>
        </p:spPr>
        <p:txBody>
          <a:bodyPr vert="horz" lIns="94220" tIns="47110" rIns="94220" bIns="4711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3"/>
            <a:ext cx="3077740" cy="471053"/>
          </a:xfrm>
          <a:prstGeom prst="rect">
            <a:avLst/>
          </a:prstGeom>
        </p:spPr>
        <p:txBody>
          <a:bodyPr vert="horz" lIns="94220" tIns="47110" rIns="94220" bIns="47110" rtlCol="0" anchor="b"/>
          <a:lstStyle>
            <a:lvl1pPr algn="r">
              <a:defRPr sz="1200"/>
            </a:lvl1pPr>
          </a:lstStyle>
          <a:p>
            <a:fld id="{46B84833-020B-4659-A11E-7A72755DD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16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06AC-6E81-437E-AAD3-96C21FDD1500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041F-CAF1-4EAF-9F82-C605B65A5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73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06AC-6E81-437E-AAD3-96C21FDD1500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041F-CAF1-4EAF-9F82-C605B65A5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7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06AC-6E81-437E-AAD3-96C21FDD1500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041F-CAF1-4EAF-9F82-C605B65A5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90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06AC-6E81-437E-AAD3-96C21FDD1500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041F-CAF1-4EAF-9F82-C605B65A5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086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06AC-6E81-437E-AAD3-96C21FDD1500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041F-CAF1-4EAF-9F82-C605B65A5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632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06AC-6E81-437E-AAD3-96C21FDD1500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041F-CAF1-4EAF-9F82-C605B65A5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56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06AC-6E81-437E-AAD3-96C21FDD1500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041F-CAF1-4EAF-9F82-C605B65A5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464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06AC-6E81-437E-AAD3-96C21FDD1500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041F-CAF1-4EAF-9F82-C605B65A5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49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06AC-6E81-437E-AAD3-96C21FDD1500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041F-CAF1-4EAF-9F82-C605B65A5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8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06AC-6E81-437E-AAD3-96C21FDD1500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041F-CAF1-4EAF-9F82-C605B65A5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31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06AC-6E81-437E-AAD3-96C21FDD1500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041F-CAF1-4EAF-9F82-C605B65A5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016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206AC-6E81-437E-AAD3-96C21FDD1500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7041F-CAF1-4EAF-9F82-C605B65A5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640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21" y="-295269"/>
            <a:ext cx="12214621" cy="7106336"/>
          </a:xfrm>
          <a:prstGeom prst="rect">
            <a:avLst/>
          </a:prstGeom>
          <a:effectLst>
            <a:outerShdw blurRad="50800" dist="38100" algn="l" rotWithShape="0">
              <a:schemeClr val="tx1">
                <a:alpha val="40000"/>
              </a:scheme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59" y="4340772"/>
            <a:ext cx="3506659" cy="25131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10" y="4340772"/>
            <a:ext cx="4560570" cy="25026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74281" y="3536071"/>
            <a:ext cx="2513018" cy="41224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495" y="-72191"/>
            <a:ext cx="2069425" cy="20403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90952" y="157655"/>
            <a:ext cx="621161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71000"/>
                    </a:schemeClr>
                  </a:glow>
                </a:effectLst>
              </a:rPr>
              <a:t>Sunrise Waterfowl Guided Hunt</a:t>
            </a:r>
            <a:endParaRPr lang="en-US" sz="3600" b="1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71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84938" y="935421"/>
            <a:ext cx="487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63000"/>
                    </a:schemeClr>
                  </a:glow>
                </a:effectLst>
              </a:rPr>
              <a:t>Fully guided hunt for 5 hunters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63000"/>
                    </a:schemeClr>
                  </a:glow>
                </a:effectLst>
              </a:rPr>
              <a:t>Located in S.E. Michigan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63000"/>
                    </a:schemeClr>
                  </a:glow>
                </a:effectLst>
              </a:rPr>
              <a:t>Valid for 2018/2019 Season</a:t>
            </a:r>
          </a:p>
          <a:p>
            <a:endParaRPr lang="en-US" sz="24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609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1254" y="125207"/>
            <a:ext cx="7483366" cy="87436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Sunrise Waterfowl Guided Hunt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4386" y="4761625"/>
            <a:ext cx="4225159" cy="1292334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 smtClean="0"/>
              <a:t>Fully guided hunt for 5 hunters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 smtClean="0"/>
              <a:t>Located in S.E. Michigan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 smtClean="0"/>
              <a:t>Valid for 2018/2019 Season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298" y="3678622"/>
            <a:ext cx="5360277" cy="3009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31" y="1149796"/>
            <a:ext cx="4992414" cy="34747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16" y="2344371"/>
            <a:ext cx="4390017" cy="24172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30" y="28078"/>
            <a:ext cx="2069425" cy="204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2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38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Sunrise Waterfowl Guided Hunt</vt:lpstr>
    </vt:vector>
  </TitlesOfParts>
  <Company>Chrysler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Sunrise Waterfowl Guided Hunt</dc:title>
  <dc:creator>Cronk Drew (FCA)</dc:creator>
  <cp:lastModifiedBy>John</cp:lastModifiedBy>
  <cp:revision>12</cp:revision>
  <cp:lastPrinted>2018-05-25T17:34:17Z</cp:lastPrinted>
  <dcterms:created xsi:type="dcterms:W3CDTF">2018-04-11T13:23:52Z</dcterms:created>
  <dcterms:modified xsi:type="dcterms:W3CDTF">2018-05-25T17:39:28Z</dcterms:modified>
</cp:coreProperties>
</file>